
<file path=[Content_Types].xml><?xml version="1.0" encoding="utf-8"?>
<Types xmlns="http://schemas.openxmlformats.org/package/2006/content-types">
  <Default Extension="emf" ContentType="image/x-emf"/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5"/>
  </p:notesMasterIdLst>
  <p:handoutMasterIdLst>
    <p:handoutMasterId r:id="rId6"/>
  </p:handoutMasterIdLst>
  <p:sldIdLst>
    <p:sldId id="257" r:id="rId3"/>
    <p:sldId id="256" r:id="rId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92" autoAdjust="0"/>
    <p:restoredTop sz="96682" autoAdjust="0"/>
  </p:normalViewPr>
  <p:slideViewPr>
    <p:cSldViewPr snapToGrid="0" snapToObjects="1">
      <p:cViewPr varScale="1">
        <p:scale>
          <a:sx n="108" d="100"/>
          <a:sy n="108" d="100"/>
        </p:scale>
        <p:origin x="1051" y="6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47520-A7CC-4164-A1D2-7EE857AA3403}" type="datetimeFigureOut">
              <a:rPr lang="nl-NL" smtClean="0"/>
              <a:t>22-6-2021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58419E-7442-4E67-939A-BB3A77D4044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8593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4663753"/>
            <a:ext cx="1104294" cy="323006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1" y="41865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6/22/2021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"/>
            <a:ext cx="9144000" cy="51434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emf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2404" y="205979"/>
            <a:ext cx="709051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404" y="1200150"/>
            <a:ext cx="7090513" cy="361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Afbeelding 8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1"/>
            <a:ext cx="1104294" cy="4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F259-04A1-4655-BEF3-2B95AB7C3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Eerste echte gui dinges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FDDCE-68B6-4EA2-A514-821090D4F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Balletje enzo</a:t>
            </a:r>
          </a:p>
          <a:p>
            <a:r>
              <a:rPr lang="nl-NL" dirty="0"/>
              <a:t>Bla bla bla</a:t>
            </a:r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57DD6BB3-FB67-4378-BA04-31C2AECC9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762" y="1264337"/>
            <a:ext cx="4522381" cy="342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15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8F47D742-8EBC-4F63-AA56-1ABFD61A6916}"/>
              </a:ext>
            </a:extLst>
          </p:cNvPr>
          <p:cNvSpPr txBox="1">
            <a:spLocks/>
          </p:cNvSpPr>
          <p:nvPr/>
        </p:nvSpPr>
        <p:spPr>
          <a:xfrm>
            <a:off x="1763106" y="207986"/>
            <a:ext cx="7106464" cy="938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A6D6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" name="Ondertitel 3">
            <a:extLst>
              <a:ext uri="{FF2B5EF4-FFF2-40B4-BE49-F238E27FC236}">
                <a16:creationId xmlns:a16="http://schemas.microsoft.com/office/drawing/2014/main" id="{B597FF6E-E451-4497-88EC-067EC9EEA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3106" y="2310162"/>
            <a:ext cx="7067378" cy="1025802"/>
          </a:xfrm>
        </p:spPr>
        <p:txBody>
          <a:bodyPr>
            <a:normAutofit fontScale="70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Eerste auto model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Dit en dat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dirty="0"/>
              <a:t>Bla bla bla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A96614DF-DA74-47EC-942F-47195030F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6795" y="1208299"/>
            <a:ext cx="3375812" cy="322952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41AA4E0-B616-48D0-BFEF-6CA8348B9C2D}"/>
              </a:ext>
            </a:extLst>
          </p:cNvPr>
          <p:cNvSpPr txBox="1">
            <a:spLocks/>
          </p:cNvSpPr>
          <p:nvPr/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kern="1200">
                <a:solidFill>
                  <a:srgbClr val="00A6D6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nl-NL" sz="3600" dirty="0"/>
              <a:t>Eerst auto model</a:t>
            </a:r>
          </a:p>
        </p:txBody>
      </p:sp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Words>21</Words>
  <Application>Microsoft Office PowerPoint</Application>
  <PresentationFormat>On-screen Show (16:9)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Tahoma</vt:lpstr>
      <vt:lpstr>Office Theme</vt:lpstr>
      <vt:lpstr>Custom Design</vt:lpstr>
      <vt:lpstr>Eerste echte gui dinges</vt:lpstr>
      <vt:lpstr>PowerPoint Presentation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</dc:creator>
  <cp:lastModifiedBy>rick steman</cp:lastModifiedBy>
  <cp:revision>52</cp:revision>
  <dcterms:created xsi:type="dcterms:W3CDTF">2015-07-09T11:57:30Z</dcterms:created>
  <dcterms:modified xsi:type="dcterms:W3CDTF">2021-06-22T12:32:46Z</dcterms:modified>
</cp:coreProperties>
</file>